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6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95EA4-5ED1-4411-AE44-5BA7BD5BBC42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3BD12-DDCC-466F-AEF2-BDB8C8C2CD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3BD12-DDCC-466F-AEF2-BDB8C8C2CD0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A3DAC-F29E-4CF8-93C3-A4271835D569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3B03-F958-49FE-8DFB-452FA119E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A3DAC-F29E-4CF8-93C3-A4271835D569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3B03-F958-49FE-8DFB-452FA119E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A3DAC-F29E-4CF8-93C3-A4271835D569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3B03-F958-49FE-8DFB-452FA119E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A3DAC-F29E-4CF8-93C3-A4271835D569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3B03-F958-49FE-8DFB-452FA119E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A3DAC-F29E-4CF8-93C3-A4271835D569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3B03-F958-49FE-8DFB-452FA119E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A3DAC-F29E-4CF8-93C3-A4271835D569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3B03-F958-49FE-8DFB-452FA119E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A3DAC-F29E-4CF8-93C3-A4271835D569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3B03-F958-49FE-8DFB-452FA119E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A3DAC-F29E-4CF8-93C3-A4271835D569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3B03-F958-49FE-8DFB-452FA119E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A3DAC-F29E-4CF8-93C3-A4271835D569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3B03-F958-49FE-8DFB-452FA119E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A3DAC-F29E-4CF8-93C3-A4271835D569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3B03-F958-49FE-8DFB-452FA119E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A3DAC-F29E-4CF8-93C3-A4271835D569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3B03-F958-49FE-8DFB-452FA119E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A3DAC-F29E-4CF8-93C3-A4271835D569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63B03-F958-49FE-8DFB-452FA119E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jeanbartsulina@yahoo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ro-RO" dirty="0"/>
            </a:br>
            <a:br>
              <a:rPr lang="ro-RO" dirty="0"/>
            </a:br>
            <a:br>
              <a:rPr lang="ro-RO" dirty="0"/>
            </a:br>
            <a:r>
              <a:rPr lang="en-US" dirty="0"/>
              <a:t>,,ÎNSCRIEREA ÎN ÎNVĂŢĂMÂNTUL PRIMAR 202</a:t>
            </a:r>
            <a:r>
              <a:rPr lang="ro-RO" dirty="0"/>
              <a:t>6</a:t>
            </a:r>
            <a:r>
              <a:rPr lang="en-US" dirty="0"/>
              <a:t>- 202</a:t>
            </a:r>
            <a:r>
              <a:rPr lang="ro-RO" dirty="0"/>
              <a:t>7</a:t>
            </a:r>
            <a:r>
              <a:rPr lang="en-US" dirty="0"/>
              <a:t>”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ro-RO" sz="4000" b="1" dirty="0">
              <a:latin typeface="Algerian" pitchFamily="82" charset="0"/>
            </a:endParaRPr>
          </a:p>
          <a:p>
            <a:endParaRPr lang="ro-RO" sz="4000" b="1" dirty="0">
              <a:latin typeface="Algerian" pitchFamily="82" charset="0"/>
            </a:endParaRPr>
          </a:p>
          <a:p>
            <a:r>
              <a:rPr lang="en-US" sz="4000" b="1" dirty="0">
                <a:latin typeface="Algerian" pitchFamily="82" charset="0"/>
              </a:rPr>
              <a:t>LICEUL TEORETIC </a:t>
            </a:r>
          </a:p>
          <a:p>
            <a:r>
              <a:rPr lang="en-US" sz="4000" b="1" dirty="0">
                <a:latin typeface="Algerian" pitchFamily="82" charset="0"/>
              </a:rPr>
              <a:t>,,JEAN BART” SULINA</a:t>
            </a:r>
          </a:p>
        </p:txBody>
      </p:sp>
      <p:pic>
        <p:nvPicPr>
          <p:cNvPr id="4" name="Picture 3" descr="IMG_273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304800"/>
            <a:ext cx="2844800" cy="2133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Prezentarea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ro-RO" dirty="0">
                <a:latin typeface="Arial" pitchFamily="34" charset="0"/>
                <a:cs typeface="Arial" pitchFamily="34" charset="0"/>
              </a:rPr>
              <a:t>ş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colii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400" dirty="0" err="1">
                <a:latin typeface="Arial" pitchFamily="34" charset="0"/>
                <a:cs typeface="Arial" pitchFamily="34" charset="0"/>
              </a:rPr>
              <a:t>Unitatea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învăţământ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LICEUL TEORETIC ,,JEAN BART” SULINA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US" sz="1400" dirty="0" err="1">
                <a:latin typeface="Arial" pitchFamily="34" charset="0"/>
                <a:cs typeface="Arial" pitchFamily="34" charset="0"/>
              </a:rPr>
              <a:t>Codul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SIRUES – 718451</a:t>
            </a:r>
          </a:p>
          <a:p>
            <a:r>
              <a:rPr lang="en-US" sz="1400" dirty="0" err="1">
                <a:latin typeface="Arial" pitchFamily="34" charset="0"/>
                <a:cs typeface="Arial" pitchFamily="34" charset="0"/>
              </a:rPr>
              <a:t>Judeţul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– TULCEA</a:t>
            </a:r>
          </a:p>
          <a:p>
            <a:r>
              <a:rPr lang="en-US" sz="1400" dirty="0" err="1">
                <a:latin typeface="Arial" pitchFamily="34" charset="0"/>
                <a:cs typeface="Arial" pitchFamily="34" charset="0"/>
              </a:rPr>
              <a:t>Oraş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– SULINA</a:t>
            </a:r>
          </a:p>
          <a:p>
            <a:r>
              <a:rPr lang="en-US" sz="1400" dirty="0" err="1">
                <a:latin typeface="Arial" pitchFamily="34" charset="0"/>
                <a:cs typeface="Arial" pitchFamily="34" charset="0"/>
              </a:rPr>
              <a:t>Strada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a II-a, nr. 338</a:t>
            </a:r>
          </a:p>
          <a:p>
            <a:r>
              <a:rPr lang="en-US" sz="1400" dirty="0">
                <a:latin typeface="Arial" pitchFamily="34" charset="0"/>
                <a:cs typeface="Arial" pitchFamily="34" charset="0"/>
              </a:rPr>
              <a:t>Cod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localitate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(SIRUTA) – 159883</a:t>
            </a:r>
          </a:p>
          <a:p>
            <a:r>
              <a:rPr lang="en-US" sz="1400" dirty="0" err="1">
                <a:latin typeface="Arial" pitchFamily="34" charset="0"/>
                <a:cs typeface="Arial" pitchFamily="34" charset="0"/>
              </a:rPr>
              <a:t>Telefon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/ fax. 0240543503,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telefon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0240543750, E-mail – </a:t>
            </a:r>
            <a:r>
              <a:rPr lang="en-US" sz="1400" b="1" u="sng" dirty="0">
                <a:latin typeface="Arial" pitchFamily="34" charset="0"/>
                <a:cs typeface="Arial" pitchFamily="34" charset="0"/>
                <a:hlinkClick r:id="rId2"/>
              </a:rPr>
              <a:t>jeanbartsulina@yahoo.com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US" sz="1400" dirty="0" err="1">
                <a:latin typeface="Arial" pitchFamily="34" charset="0"/>
                <a:cs typeface="Arial" pitchFamily="34" charset="0"/>
              </a:rPr>
              <a:t>Nume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director, director :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B</a:t>
            </a:r>
            <a:r>
              <a:rPr lang="ro-RO" sz="1400" b="1" dirty="0">
                <a:latin typeface="Arial" pitchFamily="34" charset="0"/>
                <a:cs typeface="Arial" pitchFamily="34" charset="0"/>
              </a:rPr>
              <a:t>Ă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LAN VALERIU </a:t>
            </a:r>
          </a:p>
          <a:p>
            <a:r>
              <a:rPr lang="en-US" sz="1400" dirty="0">
                <a:latin typeface="Arial" pitchFamily="34" charset="0"/>
                <a:cs typeface="Arial" pitchFamily="34" charset="0"/>
              </a:rPr>
              <a:t>Date contact director: 0</a:t>
            </a:r>
            <a:r>
              <a:rPr lang="ro-RO" sz="1400" dirty="0">
                <a:latin typeface="Arial" pitchFamily="34" charset="0"/>
                <a:cs typeface="Arial" pitchFamily="34" charset="0"/>
              </a:rPr>
              <a:t>742859142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</a:t>
            </a:r>
            <a:r>
              <a:rPr lang="ro-RO" sz="1400" dirty="0">
                <a:latin typeface="Arial" pitchFamily="34" charset="0"/>
                <a:cs typeface="Arial" pitchFamily="34" charset="0"/>
              </a:rPr>
              <a:t>mar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y</a:t>
            </a:r>
            <a:r>
              <a:rPr lang="ro-RO" sz="1400" dirty="0" err="1">
                <a:latin typeface="Arial" pitchFamily="34" charset="0"/>
                <a:cs typeface="Arial" pitchFamily="34" charset="0"/>
              </a:rPr>
              <a:t>vali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@yahoo.com</a:t>
            </a:r>
          </a:p>
        </p:txBody>
      </p:sp>
      <p:pic>
        <p:nvPicPr>
          <p:cNvPr id="4" name="Picture 3" descr="lab.biologie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53200" y="3581400"/>
            <a:ext cx="2286000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300" dirty="0" err="1">
                <a:latin typeface="Arial" pitchFamily="34" charset="0"/>
                <a:cs typeface="Arial" pitchFamily="34" charset="0"/>
              </a:rPr>
              <a:t>Niveluri</a:t>
            </a:r>
            <a:r>
              <a:rPr lang="en-US" sz="43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4300" dirty="0" err="1">
                <a:latin typeface="Arial" pitchFamily="34" charset="0"/>
                <a:cs typeface="Arial" pitchFamily="34" charset="0"/>
              </a:rPr>
              <a:t>învăţământ</a:t>
            </a:r>
            <a:br>
              <a:rPr lang="ro-RO" sz="4300" dirty="0">
                <a:latin typeface="Arial" pitchFamily="34" charset="0"/>
                <a:cs typeface="Arial" pitchFamily="34" charset="0"/>
              </a:rPr>
            </a:br>
            <a:r>
              <a:rPr lang="en-US" sz="4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>
                <a:latin typeface="Arial" pitchFamily="34" charset="0"/>
                <a:cs typeface="Arial" pitchFamily="34" charset="0"/>
              </a:rPr>
              <a:t>existente</a:t>
            </a:r>
            <a:r>
              <a:rPr lang="en-US" sz="4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sz="4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>
                <a:latin typeface="Arial" pitchFamily="34" charset="0"/>
                <a:cs typeface="Arial" pitchFamily="34" charset="0"/>
              </a:rPr>
              <a:t>unitate</a:t>
            </a:r>
            <a:r>
              <a:rPr lang="en-US" sz="4300" dirty="0">
                <a:latin typeface="Arial" pitchFamily="34" charset="0"/>
                <a:cs typeface="Arial" pitchFamily="34" charset="0"/>
              </a:rPr>
              <a:t> : </a:t>
            </a:r>
            <a:br>
              <a:rPr lang="en-US" sz="4300" dirty="0"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0"/>
            <a:r>
              <a:rPr lang="en-US" sz="5600" b="1" dirty="0" err="1">
                <a:latin typeface="Arial" pitchFamily="34" charset="0"/>
                <a:cs typeface="Arial" pitchFamily="34" charset="0"/>
              </a:rPr>
              <a:t>preşcolar</a:t>
            </a:r>
            <a:endParaRPr lang="en-US" sz="5600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5600" b="1" dirty="0" err="1">
                <a:latin typeface="Arial" pitchFamily="34" charset="0"/>
                <a:cs typeface="Arial" pitchFamily="34" charset="0"/>
              </a:rPr>
              <a:t>primar</a:t>
            </a:r>
            <a:endParaRPr lang="en-US" sz="5600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5600" b="1" dirty="0" err="1">
                <a:latin typeface="Arial" pitchFamily="34" charset="0"/>
                <a:cs typeface="Arial" pitchFamily="34" charset="0"/>
              </a:rPr>
              <a:t>gimnazial</a:t>
            </a:r>
            <a:endParaRPr lang="en-US" sz="5600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5600" b="1" dirty="0" err="1">
                <a:latin typeface="Arial" pitchFamily="34" charset="0"/>
                <a:cs typeface="Arial" pitchFamily="34" charset="0"/>
              </a:rPr>
              <a:t>liceal</a:t>
            </a:r>
            <a:endParaRPr lang="en-US" sz="5600" b="1" dirty="0">
              <a:latin typeface="Arial" pitchFamily="34" charset="0"/>
              <a:cs typeface="Arial" pitchFamily="34" charset="0"/>
            </a:endParaRPr>
          </a:p>
          <a:p>
            <a:r>
              <a:rPr lang="en-US" sz="4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lvl="1"/>
            <a:r>
              <a:rPr lang="en-US" sz="4800" dirty="0" err="1">
                <a:latin typeface="Arial" pitchFamily="34" charset="0"/>
                <a:cs typeface="Arial" pitchFamily="34" charset="0"/>
              </a:rPr>
              <a:t>Programe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şi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/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filiere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educaţionale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800" dirty="0" err="1">
                <a:latin typeface="Arial" pitchFamily="34" charset="0"/>
                <a:cs typeface="Arial" pitchFamily="34" charset="0"/>
              </a:rPr>
              <a:t>Pentru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şcolile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cu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clasele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I-VIII –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programe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studiu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din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unitate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: - NORMAL</a:t>
            </a:r>
          </a:p>
          <a:p>
            <a:r>
              <a:rPr lang="en-US" sz="4800" dirty="0" err="1">
                <a:latin typeface="Arial" pitchFamily="34" charset="0"/>
                <a:cs typeface="Arial" pitchFamily="34" charset="0"/>
              </a:rPr>
              <a:t>Pentru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licee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filiere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organizate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unitate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4800" dirty="0">
                <a:latin typeface="Arial" pitchFamily="34" charset="0"/>
                <a:cs typeface="Arial" pitchFamily="34" charset="0"/>
              </a:rPr>
              <a:t>             1. TEORETICĂ,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profil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REAL </a:t>
            </a:r>
          </a:p>
          <a:p>
            <a:r>
              <a:rPr lang="en-US" sz="4800" dirty="0">
                <a:latin typeface="Arial" pitchFamily="34" charset="0"/>
                <a:cs typeface="Arial" pitchFamily="34" charset="0"/>
              </a:rPr>
              <a:t>      </a:t>
            </a:r>
            <a:r>
              <a:rPr lang="ro-RO" sz="4800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ro-RO" sz="4800" dirty="0">
                <a:latin typeface="Arial" pitchFamily="34" charset="0"/>
                <a:cs typeface="Arial" pitchFamily="34" charset="0"/>
              </a:rPr>
              <a:t>2. TEORETICĂ, proful UMAN</a:t>
            </a:r>
            <a:endParaRPr lang="en-US" sz="48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4800" dirty="0">
                <a:latin typeface="Arial" pitchFamily="34" charset="0"/>
                <a:cs typeface="Arial" pitchFamily="34" charset="0"/>
              </a:rPr>
              <a:t>Forma de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finantare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(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propietate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): DE STAT </a:t>
            </a:r>
          </a:p>
          <a:p>
            <a:r>
              <a:rPr lang="en-US" sz="4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lvl="1"/>
            <a:r>
              <a:rPr lang="en-US" sz="4800" dirty="0" err="1">
                <a:latin typeface="Arial" pitchFamily="34" charset="0"/>
                <a:cs typeface="Arial" pitchFamily="34" charset="0"/>
              </a:rPr>
              <a:t>Formele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învăţământ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din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unitate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: </a:t>
            </a:r>
          </a:p>
          <a:p>
            <a:r>
              <a:rPr lang="en-US" sz="4800" dirty="0">
                <a:latin typeface="Arial" pitchFamily="34" charset="0"/>
                <a:cs typeface="Arial" pitchFamily="34" charset="0"/>
              </a:rPr>
              <a:t>                          1. ZI  </a:t>
            </a:r>
          </a:p>
          <a:p>
            <a:r>
              <a:rPr lang="en-US" sz="4800" dirty="0">
                <a:latin typeface="Arial" pitchFamily="34" charset="0"/>
                <a:cs typeface="Arial" pitchFamily="34" charset="0"/>
              </a:rPr>
              <a:t>                       </a:t>
            </a:r>
          </a:p>
          <a:p>
            <a:r>
              <a:rPr lang="en-US" sz="4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lvl="1"/>
            <a:r>
              <a:rPr lang="en-US" sz="4800" dirty="0" err="1">
                <a:latin typeface="Arial" pitchFamily="34" charset="0"/>
                <a:cs typeface="Arial" pitchFamily="34" charset="0"/>
              </a:rPr>
              <a:t>Limbi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străine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studiate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unitate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4800" dirty="0">
                <a:latin typeface="Arial" pitchFamily="34" charset="0"/>
                <a:cs typeface="Arial" pitchFamily="34" charset="0"/>
              </a:rPr>
              <a:t>                     1.LIMBA ENGLEZĂ </a:t>
            </a:r>
          </a:p>
          <a:p>
            <a:r>
              <a:rPr lang="en-US" sz="4800" dirty="0">
                <a:latin typeface="Arial" pitchFamily="34" charset="0"/>
                <a:cs typeface="Arial" pitchFamily="34" charset="0"/>
              </a:rPr>
              <a:t>                     2.LIMBA FRANCEZĂ</a:t>
            </a:r>
          </a:p>
          <a:p>
            <a:r>
              <a:rPr lang="en-US" sz="4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lvl="1"/>
            <a:r>
              <a:rPr lang="en-US" sz="4800" dirty="0" err="1">
                <a:latin typeface="Arial" pitchFamily="34" charset="0"/>
                <a:cs typeface="Arial" pitchFamily="34" charset="0"/>
              </a:rPr>
              <a:t>Modalităţi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desfăşurare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a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procesului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învăţământ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: PREDARE NORMALĂ</a:t>
            </a:r>
          </a:p>
          <a:p>
            <a:r>
              <a:rPr lang="en-US" sz="4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lvl="1"/>
            <a:r>
              <a:rPr lang="en-US" sz="4800" dirty="0" err="1">
                <a:latin typeface="Arial" pitchFamily="34" charset="0"/>
                <a:cs typeface="Arial" pitchFamily="34" charset="0"/>
              </a:rPr>
              <a:t>Responsabilităţi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reţea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: UNITATE INDEPENDENTĂ</a:t>
            </a:r>
          </a:p>
          <a:p>
            <a:r>
              <a:rPr lang="en-US" sz="4800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US" sz="4300" dirty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/>
              <a:t>Prezentarea spaţiului unde funcţionează </a:t>
            </a:r>
            <a:r>
              <a:rPr lang="ro-RO" dirty="0" err="1"/>
              <a:t>învăţămîntului</a:t>
            </a:r>
            <a:r>
              <a:rPr lang="ro-RO" dirty="0"/>
              <a:t> primar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ro-RO" dirty="0"/>
          </a:p>
          <a:p>
            <a:endParaRPr lang="ro-RO" dirty="0"/>
          </a:p>
          <a:p>
            <a:pPr algn="ctr"/>
            <a:r>
              <a:rPr lang="ro-RO" dirty="0"/>
              <a:t>Î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nv</a:t>
            </a:r>
            <a:r>
              <a:rPr lang="ro-RO" sz="2900" dirty="0" err="1">
                <a:latin typeface="Arial" pitchFamily="34" charset="0"/>
                <a:cs typeface="Arial" pitchFamily="34" charset="0"/>
              </a:rPr>
              <a:t>ăţă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m</a:t>
            </a:r>
            <a:r>
              <a:rPr lang="ro-RO" sz="2900" dirty="0">
                <a:latin typeface="Arial" pitchFamily="34" charset="0"/>
                <a:cs typeface="Arial" pitchFamily="34" charset="0"/>
              </a:rPr>
              <a:t>â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tul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primar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este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organizat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ro-RO" sz="2900" dirty="0">
                <a:latin typeface="Arial" pitchFamily="34" charset="0"/>
                <a:cs typeface="Arial" pitchFamily="34" charset="0"/>
              </a:rPr>
              <a:t>î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n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sediul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situat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pe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 str.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C.A.Rosetti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nr. 2, format</a:t>
            </a:r>
            <a:r>
              <a:rPr lang="ro-RO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din 9 </a:t>
            </a:r>
            <a:r>
              <a:rPr lang="ro-RO" sz="2900" dirty="0">
                <a:latin typeface="Arial" pitchFamily="34" charset="0"/>
                <a:cs typeface="Arial" pitchFamily="34" charset="0"/>
              </a:rPr>
              <a:t>să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li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clas</a:t>
            </a:r>
            <a:r>
              <a:rPr lang="ro-RO" sz="2900" dirty="0">
                <a:latin typeface="Arial" pitchFamily="34" charset="0"/>
                <a:cs typeface="Arial" pitchFamily="34" charset="0"/>
              </a:rPr>
              <a:t>ă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1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sal</a:t>
            </a:r>
            <a:r>
              <a:rPr lang="ro-RO" sz="2900" dirty="0">
                <a:latin typeface="Arial" pitchFamily="34" charset="0"/>
                <a:cs typeface="Arial" pitchFamily="34" charset="0"/>
              </a:rPr>
              <a:t>ă 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de sport. 1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cancelarie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anexe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centr</a:t>
            </a:r>
            <a:r>
              <a:rPr lang="ro-RO" sz="2900" dirty="0">
                <a:latin typeface="Arial" pitchFamily="34" charset="0"/>
                <a:cs typeface="Arial" pitchFamily="34" charset="0"/>
              </a:rPr>
              <a:t>ală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proprie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cu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acces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la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laboratorul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informatic</a:t>
            </a:r>
            <a:r>
              <a:rPr lang="ro-RO" sz="2900" dirty="0">
                <a:latin typeface="Arial" pitchFamily="34" charset="0"/>
                <a:cs typeface="Arial" pitchFamily="34" charset="0"/>
              </a:rPr>
              <a:t>ă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ro-RO" sz="2900" dirty="0">
                <a:latin typeface="Arial" pitchFamily="34" charset="0"/>
                <a:cs typeface="Arial" pitchFamily="34" charset="0"/>
              </a:rPr>
              <a:t>centrul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documentare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ro-RO" sz="2900" dirty="0" err="1">
                <a:latin typeface="Arial" pitchFamily="34" charset="0"/>
                <a:cs typeface="Arial" pitchFamily="34" charset="0"/>
              </a:rPr>
              <a:t>ş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informare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ro-RO" sz="2900" dirty="0" err="1">
                <a:latin typeface="Arial" pitchFamily="34" charset="0"/>
                <a:cs typeface="Arial" pitchFamily="34" charset="0"/>
              </a:rPr>
              <a:t>ş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biblioteca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liceului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.</a:t>
            </a:r>
            <a:endParaRPr lang="ro-RO" sz="29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UTILIT</a:t>
            </a:r>
            <a:r>
              <a:rPr lang="ro-RO" b="1" dirty="0">
                <a:latin typeface="Arial" pitchFamily="34" charset="0"/>
                <a:cs typeface="Arial" pitchFamily="34" charset="0"/>
              </a:rPr>
              <a:t>ĂŢ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I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Curent</a:t>
            </a:r>
            <a:r>
              <a:rPr lang="en-US" dirty="0">
                <a:latin typeface="Arial" pitchFamily="34" charset="0"/>
                <a:cs typeface="Arial" pitchFamily="34" charset="0"/>
              </a:rPr>
              <a:t> electric: DA</a:t>
            </a: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dirty="0">
                <a:latin typeface="Arial" pitchFamily="34" charset="0"/>
                <a:cs typeface="Arial" pitchFamily="34" charset="0"/>
              </a:rPr>
              <a:t>: DA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- Closet: cu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ap</a:t>
            </a:r>
            <a:r>
              <a:rPr lang="ro-RO" dirty="0">
                <a:latin typeface="Arial" pitchFamily="34" charset="0"/>
                <a:cs typeface="Arial" pitchFamily="34" charset="0"/>
              </a:rPr>
              <a:t>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curenta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-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Canalizare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conectata</a:t>
            </a:r>
            <a:r>
              <a:rPr lang="en-US" dirty="0">
                <a:latin typeface="Arial" pitchFamily="34" charset="0"/>
                <a:cs typeface="Arial" pitchFamily="34" charset="0"/>
              </a:rPr>
              <a:t> la re</a:t>
            </a:r>
            <a:r>
              <a:rPr lang="ro-RO" dirty="0">
                <a:latin typeface="Arial" pitchFamily="34" charset="0"/>
                <a:cs typeface="Arial" pitchFamily="34" charset="0"/>
              </a:rPr>
              <a:t>ţ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eaua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stradal</a:t>
            </a:r>
            <a:r>
              <a:rPr lang="ro-RO" dirty="0">
                <a:latin typeface="Arial" pitchFamily="34" charset="0"/>
                <a:cs typeface="Arial" pitchFamily="34" charset="0"/>
              </a:rPr>
              <a:t>ă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- Spa</a:t>
            </a:r>
            <a:r>
              <a:rPr lang="ro-RO" dirty="0">
                <a:latin typeface="Arial" pitchFamily="34" charset="0"/>
                <a:cs typeface="Arial" pitchFamily="34" charset="0"/>
              </a:rPr>
              <a:t>ţ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iu</a:t>
            </a:r>
            <a:r>
              <a:rPr lang="en-US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gunoi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amenajat</a:t>
            </a:r>
            <a:r>
              <a:rPr lang="en-US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de </a:t>
            </a:r>
            <a:r>
              <a:rPr lang="ro-RO" dirty="0">
                <a:latin typeface="Arial" pitchFamily="34" charset="0"/>
                <a:cs typeface="Arial" pitchFamily="34" charset="0"/>
              </a:rPr>
              <a:t>î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nc</a:t>
            </a:r>
            <a:r>
              <a:rPr lang="ro-RO" dirty="0">
                <a:latin typeface="Arial" pitchFamily="34" charset="0"/>
                <a:cs typeface="Arial" pitchFamily="34" charset="0"/>
              </a:rPr>
              <a:t>ă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lzire</a:t>
            </a:r>
            <a:r>
              <a:rPr lang="en-US" dirty="0">
                <a:latin typeface="Arial" pitchFamily="34" charset="0"/>
                <a:cs typeface="Arial" pitchFamily="34" charset="0"/>
              </a:rPr>
              <a:t> – central</a:t>
            </a:r>
            <a:r>
              <a:rPr lang="ro-RO" dirty="0">
                <a:latin typeface="Arial" pitchFamily="34" charset="0"/>
                <a:cs typeface="Arial" pitchFamily="34" charset="0"/>
              </a:rPr>
              <a:t>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termic</a:t>
            </a:r>
            <a:r>
              <a:rPr lang="ro-RO" dirty="0">
                <a:latin typeface="Arial" pitchFamily="34" charset="0"/>
                <a:cs typeface="Arial" pitchFamily="34" charset="0"/>
              </a:rPr>
              <a:t>ă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  <a:p>
            <a:r>
              <a:rPr lang="en-US" b="1" dirty="0"/>
              <a:t>DOTARE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Starea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mobilierului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pentru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clasa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pregatitoare</a:t>
            </a:r>
            <a:r>
              <a:rPr lang="en-US" dirty="0">
                <a:latin typeface="Arial" pitchFamily="34" charset="0"/>
                <a:cs typeface="Arial" pitchFamily="34" charset="0"/>
              </a:rPr>
              <a:t> :  BUNA,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procurata</a:t>
            </a:r>
            <a:r>
              <a:rPr lang="en-US" dirty="0">
                <a:latin typeface="Arial" pitchFamily="34" charset="0"/>
                <a:cs typeface="Arial" pitchFamily="34" charset="0"/>
              </a:rPr>
              <a:t> in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anul</a:t>
            </a:r>
            <a:r>
              <a:rPr lang="en-US" dirty="0">
                <a:latin typeface="Arial" pitchFamily="34" charset="0"/>
                <a:cs typeface="Arial" pitchFamily="34" charset="0"/>
              </a:rPr>
              <a:t> 2012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- BUNA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pentru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clasele</a:t>
            </a:r>
            <a:r>
              <a:rPr lang="en-US" dirty="0">
                <a:latin typeface="Arial" pitchFamily="34" charset="0"/>
                <a:cs typeface="Arial" pitchFamily="34" charset="0"/>
              </a:rPr>
              <a:t> I - IV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dotarea</a:t>
            </a:r>
            <a:r>
              <a:rPr lang="en-US" dirty="0">
                <a:latin typeface="Arial" pitchFamily="34" charset="0"/>
                <a:cs typeface="Arial" pitchFamily="34" charset="0"/>
              </a:rPr>
              <a:t> cu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calculatoare</a:t>
            </a:r>
            <a:r>
              <a:rPr lang="en-US" dirty="0">
                <a:latin typeface="Arial" pitchFamily="34" charset="0"/>
                <a:cs typeface="Arial" pitchFamily="34" charset="0"/>
              </a:rPr>
              <a:t> – in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fiecare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clasa</a:t>
            </a:r>
            <a:r>
              <a:rPr lang="en-US" dirty="0">
                <a:latin typeface="Arial" pitchFamily="34" charset="0"/>
                <a:cs typeface="Arial" pitchFamily="34" charset="0"/>
              </a:rPr>
              <a:t> de studio, cu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conectare</a:t>
            </a:r>
            <a:r>
              <a:rPr lang="en-US" dirty="0">
                <a:latin typeface="Arial" pitchFamily="34" charset="0"/>
                <a:cs typeface="Arial" pitchFamily="34" charset="0"/>
              </a:rPr>
              <a:t> la internet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DE </a:t>
            </a:r>
            <a:r>
              <a:rPr lang="ro-RO"/>
              <a:t>ŞCOLARIZARE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err="1"/>
              <a:t>Proiect</a:t>
            </a:r>
            <a:r>
              <a:rPr lang="en-US" dirty="0"/>
              <a:t> PLAN DE </a:t>
            </a:r>
            <a:r>
              <a:rPr lang="ro-RO" dirty="0"/>
              <a:t>Ş</a:t>
            </a:r>
            <a:r>
              <a:rPr lang="en-US" dirty="0"/>
              <a:t>COLARIZARE </a:t>
            </a:r>
            <a:r>
              <a:rPr lang="en-US" dirty="0" err="1"/>
              <a:t>pentru</a:t>
            </a:r>
            <a:r>
              <a:rPr lang="en-US" dirty="0"/>
              <a:t> CLASA PREG</a:t>
            </a:r>
            <a:r>
              <a:rPr lang="ro-RO" dirty="0"/>
              <a:t>Ă</a:t>
            </a:r>
            <a:r>
              <a:rPr lang="en-US" dirty="0"/>
              <a:t>TITOARE </a:t>
            </a:r>
            <a:r>
              <a:rPr lang="ro-RO" dirty="0" err="1"/>
              <a:t>ş</a:t>
            </a:r>
            <a:r>
              <a:rPr lang="en-US" dirty="0" err="1"/>
              <a:t>i</a:t>
            </a:r>
            <a:r>
              <a:rPr lang="en-US" dirty="0"/>
              <a:t> CLASA I </a:t>
            </a:r>
            <a:endParaRPr lang="ro-RO" dirty="0"/>
          </a:p>
          <a:p>
            <a:pPr algn="ctr">
              <a:buNone/>
            </a:pPr>
            <a:r>
              <a:rPr lang="en-US" dirty="0"/>
              <a:t>– AN </a:t>
            </a:r>
            <a:r>
              <a:rPr lang="ro-RO" dirty="0"/>
              <a:t>Ş</a:t>
            </a:r>
            <a:r>
              <a:rPr lang="en-US" dirty="0"/>
              <a:t>COLAR 202</a:t>
            </a:r>
            <a:r>
              <a:rPr lang="ro-RO" dirty="0"/>
              <a:t>6</a:t>
            </a:r>
            <a:r>
              <a:rPr lang="en-US" dirty="0"/>
              <a:t> – 202</a:t>
            </a:r>
            <a:r>
              <a:rPr lang="ro-RO" dirty="0"/>
              <a:t>7</a:t>
            </a:r>
          </a:p>
          <a:p>
            <a:pPr algn="ctr">
              <a:buNone/>
            </a:pPr>
            <a:endParaRPr lang="en-US" dirty="0"/>
          </a:p>
          <a:p>
            <a:pPr algn="ctr"/>
            <a:r>
              <a:rPr lang="en-US" dirty="0"/>
              <a:t>CLASA PREG</a:t>
            </a:r>
            <a:r>
              <a:rPr lang="ro-RO" dirty="0"/>
              <a:t>Ă</a:t>
            </a:r>
            <a:r>
              <a:rPr lang="en-US" dirty="0"/>
              <a:t>TITOARE = 1 </a:t>
            </a:r>
            <a:r>
              <a:rPr lang="en-US" dirty="0" err="1"/>
              <a:t>clas</a:t>
            </a:r>
            <a:r>
              <a:rPr lang="ro-RO" dirty="0"/>
              <a:t>ă</a:t>
            </a:r>
            <a:r>
              <a:rPr lang="en-US" dirty="0"/>
              <a:t> </a:t>
            </a:r>
          </a:p>
          <a:p>
            <a:pPr algn="ctr"/>
            <a:r>
              <a:rPr lang="en-US" dirty="0"/>
              <a:t>CLASA I =1 </a:t>
            </a:r>
            <a:r>
              <a:rPr lang="en-US" dirty="0" err="1"/>
              <a:t>clas</a:t>
            </a:r>
            <a:r>
              <a:rPr lang="ro-RO" dirty="0"/>
              <a:t>ă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o-RO" dirty="0">
              <a:latin typeface="Arial" pitchFamily="34" charset="0"/>
              <a:cs typeface="Arial" pitchFamily="34" charset="0"/>
            </a:endParaRPr>
          </a:p>
          <a:p>
            <a:pPr algn="ctr"/>
            <a:endParaRPr lang="ro-RO" dirty="0">
              <a:latin typeface="Arial" pitchFamily="34" charset="0"/>
              <a:cs typeface="Arial" pitchFamily="34" charset="0"/>
            </a:endParaRPr>
          </a:p>
          <a:p>
            <a:pPr algn="ctr"/>
            <a:endParaRPr lang="ro-RO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dirty="0" err="1">
                <a:latin typeface="Arial" pitchFamily="34" charset="0"/>
                <a:cs typeface="Arial" pitchFamily="34" charset="0"/>
              </a:rPr>
              <a:t>Metodologia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ro-RO" dirty="0" err="1">
                <a:latin typeface="Arial" pitchFamily="34" charset="0"/>
                <a:cs typeface="Arial" pitchFamily="34" charset="0"/>
              </a:rPr>
              <a:t>ş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calendarul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ro-RO" dirty="0" err="1">
                <a:latin typeface="Arial" pitchFamily="34" charset="0"/>
                <a:cs typeface="Arial" pitchFamily="34" charset="0"/>
              </a:rPr>
              <a:t>î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nscrierii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ro-RO" dirty="0">
                <a:latin typeface="Arial" pitchFamily="34" charset="0"/>
                <a:cs typeface="Arial" pitchFamily="34" charset="0"/>
              </a:rPr>
              <a:t>î</a:t>
            </a:r>
            <a:r>
              <a:rPr lang="en-US" dirty="0">
                <a:latin typeface="Arial" pitchFamily="34" charset="0"/>
                <a:cs typeface="Arial" pitchFamily="34" charset="0"/>
              </a:rPr>
              <a:t>n </a:t>
            </a:r>
            <a:r>
              <a:rPr lang="ro-RO" dirty="0">
                <a:latin typeface="Arial" pitchFamily="34" charset="0"/>
                <a:cs typeface="Arial" pitchFamily="34" charset="0"/>
              </a:rPr>
              <a:t>î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nv</a:t>
            </a:r>
            <a:r>
              <a:rPr lang="ro-RO" dirty="0" err="1">
                <a:latin typeface="Arial" pitchFamily="34" charset="0"/>
                <a:cs typeface="Arial" pitchFamily="34" charset="0"/>
              </a:rPr>
              <a:t>ăţă</a:t>
            </a:r>
            <a:r>
              <a:rPr lang="en-US" dirty="0">
                <a:latin typeface="Arial" pitchFamily="34" charset="0"/>
                <a:cs typeface="Arial" pitchFamily="34" charset="0"/>
              </a:rPr>
              <a:t>m</a:t>
            </a:r>
            <a:r>
              <a:rPr lang="ro-RO" dirty="0">
                <a:latin typeface="Arial" pitchFamily="34" charset="0"/>
                <a:cs typeface="Arial" pitchFamily="34" charset="0"/>
              </a:rPr>
              <a:t>â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ntul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primar</a:t>
            </a:r>
            <a:r>
              <a:rPr lang="en-US" dirty="0">
                <a:latin typeface="Arial" pitchFamily="34" charset="0"/>
                <a:cs typeface="Arial" pitchFamily="34" charset="0"/>
              </a:rPr>
              <a:t> 202</a:t>
            </a:r>
            <a:r>
              <a:rPr lang="ro-RO" dirty="0">
                <a:latin typeface="Arial" pitchFamily="34" charset="0"/>
                <a:cs typeface="Arial" pitchFamily="34" charset="0"/>
              </a:rPr>
              <a:t>6</a:t>
            </a:r>
            <a:r>
              <a:rPr lang="en-US" dirty="0">
                <a:latin typeface="Arial" pitchFamily="34" charset="0"/>
                <a:cs typeface="Arial" pitchFamily="34" charset="0"/>
              </a:rPr>
              <a:t> – 202</a:t>
            </a:r>
            <a:r>
              <a:rPr lang="ro-RO" dirty="0">
                <a:latin typeface="Arial" pitchFamily="34" charset="0"/>
                <a:cs typeface="Arial" pitchFamily="34" charset="0"/>
              </a:rPr>
              <a:t>7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endParaRPr lang="ro-RO" dirty="0">
              <a:latin typeface="Arial" pitchFamily="34" charset="0"/>
              <a:cs typeface="Arial" pitchFamily="34" charset="0"/>
            </a:endParaRPr>
          </a:p>
          <a:p>
            <a:pPr algn="ctr"/>
            <a:endParaRPr lang="ro-RO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b="1" dirty="0">
                <a:latin typeface="Arial" pitchFamily="34" charset="0"/>
                <a:cs typeface="Arial" pitchFamily="34" charset="0"/>
              </a:rPr>
              <a:t>https://www.edu.ro/intrebari_raspunsuri_inscriere_invatamant_primar</a:t>
            </a:r>
            <a:endParaRPr lang="en-US" dirty="0"/>
          </a:p>
        </p:txBody>
      </p:sp>
      <p:pic>
        <p:nvPicPr>
          <p:cNvPr id="4" name="Picture 3" descr="Fotografii-005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381000"/>
            <a:ext cx="8229600" cy="21336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Biblioteca</a:t>
            </a:r>
            <a:r>
              <a:rPr lang="en-US" dirty="0"/>
              <a:t> </a:t>
            </a:r>
            <a:r>
              <a:rPr lang="ro-RO" dirty="0"/>
              <a:t>ș</a:t>
            </a:r>
            <a:r>
              <a:rPr lang="en-US" dirty="0" err="1"/>
              <a:t>colar</a:t>
            </a:r>
            <a:r>
              <a:rPr lang="ro-RO" dirty="0"/>
              <a:t>ă</a:t>
            </a:r>
            <a:endParaRPr lang="en-US" dirty="0"/>
          </a:p>
        </p:txBody>
      </p:sp>
      <p:pic>
        <p:nvPicPr>
          <p:cNvPr id="4" name="Content Placeholder 3" descr="Fotografii-00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43273" y="1600200"/>
            <a:ext cx="5657454" cy="452596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Laboratorul</a:t>
            </a:r>
            <a:r>
              <a:rPr lang="en-US" dirty="0"/>
              <a:t> de informatic</a:t>
            </a:r>
            <a:r>
              <a:rPr lang="ro-RO" dirty="0"/>
              <a:t>ă</a:t>
            </a:r>
            <a:endParaRPr lang="en-US" dirty="0"/>
          </a:p>
        </p:txBody>
      </p:sp>
      <p:pic>
        <p:nvPicPr>
          <p:cNvPr id="4" name="Content Placeholder 3" descr="Fotografii-001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43273" y="1600200"/>
            <a:ext cx="5657454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466</Words>
  <Application>Microsoft Office PowerPoint</Application>
  <PresentationFormat>Expunere pe ecran (4:3)</PresentationFormat>
  <Paragraphs>77</Paragraphs>
  <Slides>8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8</vt:i4>
      </vt:variant>
    </vt:vector>
  </HeadingPairs>
  <TitlesOfParts>
    <vt:vector size="12" baseType="lpstr">
      <vt:lpstr>Algerian</vt:lpstr>
      <vt:lpstr>Arial</vt:lpstr>
      <vt:lpstr>Calibri</vt:lpstr>
      <vt:lpstr>Office Theme</vt:lpstr>
      <vt:lpstr>   ,,ÎNSCRIEREA ÎN ÎNVĂŢĂMÂNTUL PRIMAR 2026- 2027” </vt:lpstr>
      <vt:lpstr>Prezentarea şcolii</vt:lpstr>
      <vt:lpstr>Niveluri de învăţământ  existente în unitate :  </vt:lpstr>
      <vt:lpstr>Prezentarea spaţiului unde funcţionează învăţămîntului primar</vt:lpstr>
      <vt:lpstr>PLAN DE ŞCOLARIZARE</vt:lpstr>
      <vt:lpstr>Prezentare PowerPoint</vt:lpstr>
      <vt:lpstr>Biblioteca școlară</vt:lpstr>
      <vt:lpstr>Laboratorul de informatică</vt:lpstr>
    </vt:vector>
  </TitlesOfParts>
  <Company>q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,,ÎNSCRIEREA ÎN ÎNVĂŢĂMÂNTUL PRIMAR 2013 - 2014” </dc:title>
  <dc:creator>Fanica--</dc:creator>
  <cp:lastModifiedBy>ionut savele</cp:lastModifiedBy>
  <cp:revision>25</cp:revision>
  <dcterms:created xsi:type="dcterms:W3CDTF">2013-03-15T11:13:12Z</dcterms:created>
  <dcterms:modified xsi:type="dcterms:W3CDTF">2026-03-06T12:23:49Z</dcterms:modified>
</cp:coreProperties>
</file>